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1" r:id="rId5"/>
    <p:sldId id="263" r:id="rId6"/>
    <p:sldId id="264" r:id="rId7"/>
    <p:sldId id="268" r:id="rId8"/>
    <p:sldId id="269" r:id="rId9"/>
    <p:sldId id="270" r:id="rId10"/>
    <p:sldId id="266" r:id="rId11"/>
    <p:sldId id="267" r:id="rId12"/>
    <p:sldId id="260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3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6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0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96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3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9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1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93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33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9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9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98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29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162842-6E34-43B5-B3AB-BD31875CC19A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E94764-D68B-458B-8589-CB23C7CF4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9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kabol1.blogspot.com/2014/11/swiatowy-dzien-zyczliwosci-i-pozdrowien.html" TargetMode="External"/><Relationship Id="rId7" Type="http://schemas.openxmlformats.org/officeDocument/2006/relationships/hyperlink" Target="https://www.youtube.com/watch?fbclid=IwAR3862yp9RGX2Evp0sj0C8QPdsFYEqOBr0cQr6mpzu0K5wEyQzq_YkiqKXY&amp;feature=emb_rel_end&amp;list=PL38eg_9ofa1LHwMpaW6foHLtUFtFEX_MY&amp;v=WN18kGdPHzk&amp;app=desktop" TargetMode="External"/><Relationship Id="rId2" Type="http://schemas.openxmlformats.org/officeDocument/2006/relationships/hyperlink" Target="http://lamliwypaznokiec.blogspot.com/2019/02/20-cytatow-o-dobroci-i-zyczliwosc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nijwsile.pl/sila-zyczliwosci-100-i-wiecej-sposobow-jak-zmienic-siebie-i-swiat-na-lepsze-zyczliwosc/" TargetMode="External"/><Relationship Id="rId5" Type="http://schemas.openxmlformats.org/officeDocument/2006/relationships/hyperlink" Target="https://zdrowie-zycie.pl/badz-zyczliwy-swieta/" TargetMode="External"/><Relationship Id="rId4" Type="http://schemas.openxmlformats.org/officeDocument/2006/relationships/hyperlink" Target="https://dziecisawazne.pl/zyczliwosc-to-cos-wiecej-niz-bycie-milym-to-wewnetrzna-postawa-filozofia-zyc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N18kGdPHz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21 listopada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Światowy Dzień Życzliwości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DZIEŃ POZDROWIEŃ I DOBRYCH UCZYNKÓW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4" name="AutoShape 2" descr="Światowy Dzień Życzliwości i Pozdrowień – Publiczna Szkoła Podstaw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Moc jest w TOBIE!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 Bądź życzliwy nie tylko od święta. Tak naprawdę każdy dzień powinien być pełen życzliwości, uśmiechu i wzajemnej sympatii, a nie tylko jeden kalendarzowy. Uprzejmość, życzliwość i uśmiech są zawsze na miejscu.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Zacznij od dziś. Co TY możesz zrobić dla drugiej osoby??? </a:t>
            </a:r>
          </a:p>
          <a:p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2058670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Twoje propozycje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                    </a:t>
            </a:r>
            <a:r>
              <a:rPr lang="pl-PL" dirty="0" smtClean="0"/>
              <a:t>Proponuje </a:t>
            </a:r>
            <a:r>
              <a:rPr lang="pl-PL" dirty="0" smtClean="0"/>
              <a:t>Wam wspólną zabawę „ Życzliwi są wśród nas”. </a:t>
            </a:r>
            <a:r>
              <a:rPr lang="pl-PL" dirty="0" smtClean="0"/>
              <a:t>Przez cały tydzień c</a:t>
            </a:r>
            <a:r>
              <a:rPr lang="pl-PL" dirty="0" smtClean="0"/>
              <a:t>zekam </a:t>
            </a:r>
            <a:r>
              <a:rPr lang="pl-PL" dirty="0" smtClean="0"/>
              <a:t>na Wasze propozycje (do </a:t>
            </a:r>
            <a:r>
              <a:rPr lang="pl-PL" dirty="0" smtClean="0"/>
              <a:t>27.11.20 </a:t>
            </a:r>
            <a:r>
              <a:rPr lang="pl-PL" dirty="0" smtClean="0"/>
              <a:t>r</a:t>
            </a:r>
            <a:r>
              <a:rPr lang="pl-PL" dirty="0" smtClean="0"/>
              <a:t>.), codziennej </a:t>
            </a:r>
            <a:r>
              <a:rPr lang="pl-PL" dirty="0" smtClean="0"/>
              <a:t>życzliwości, które </a:t>
            </a:r>
            <a:r>
              <a:rPr lang="pl-PL" dirty="0" smtClean="0"/>
              <a:t>mam </a:t>
            </a:r>
            <a:r>
              <a:rPr lang="pl-PL" dirty="0" smtClean="0"/>
              <a:t>nadzieję, będą częścią Waszej postawy i życia. </a:t>
            </a:r>
            <a:r>
              <a:rPr lang="pl-PL" dirty="0" smtClean="0"/>
              <a:t>Mogą to być </a:t>
            </a:r>
            <a:r>
              <a:rPr lang="pl-PL" dirty="0" smtClean="0"/>
              <a:t>kartki z pozdrowieniami, a nawet pozdrowienia w formie filmiku. Pozdrowienia kierujemy do przyjaciół, kolegów, rodziny, lub do wszystkich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r>
              <a:rPr lang="pl-PL" dirty="0" smtClean="0"/>
              <a:t>Propozycje </a:t>
            </a:r>
            <a:r>
              <a:rPr lang="pl-PL" dirty="0" smtClean="0"/>
              <a:t>zostaną przedstawione w następnym tygodniu</a:t>
            </a:r>
            <a:r>
              <a:rPr lang="pl-PL" dirty="0" smtClean="0"/>
              <a:t>. Przesyłajcie je w zakładce zadania,  na </a:t>
            </a:r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b="1" i="1" dirty="0"/>
              <a:t>P</a:t>
            </a:r>
            <a:r>
              <a:rPr lang="pl-PL" b="1" i="1" dirty="0" smtClean="0"/>
              <a:t>edagog szkolny. Kod  do niego otrzymacie od wychowawcy. Będzie także dostępny w zakładce pedagoga. Proszę dołączać</a:t>
            </a:r>
            <a:r>
              <a:rPr lang="pl-PL" dirty="0" smtClean="0"/>
              <a:t>  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r>
              <a:rPr lang="pl-PL" dirty="0" smtClean="0"/>
              <a:t>             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31022"/>
            <a:ext cx="1812984" cy="148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Doris\Desktop\Slajd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8614" y="928670"/>
            <a:ext cx="7255237" cy="424002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285852" y="4286256"/>
            <a:ext cx="3143272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Opracowanie:</a:t>
            </a:r>
          </a:p>
          <a:p>
            <a:pPr algn="ctr"/>
            <a:r>
              <a:rPr lang="pl-PL" dirty="0" smtClean="0"/>
              <a:t>     Anna Michalak</a:t>
            </a:r>
          </a:p>
          <a:p>
            <a:pPr algn="ctr"/>
            <a:r>
              <a:rPr lang="pl-PL" dirty="0" smtClean="0"/>
              <a:t>Dorota Pawłowska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Teksty źródłowe: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2000" dirty="0" smtClean="0">
                <a:hlinkClick r:id="rId2"/>
              </a:rPr>
              <a:t>http://lamliwypaznokiec.blogspot.com/2019/02/20-cytatow-o-dobroci-i-zyczliwosci.html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http://bibliotekabol1.blogspot.com/2014/11/</a:t>
            </a:r>
            <a:r>
              <a:rPr lang="pl-PL" sz="2000" dirty="0" err="1" smtClean="0">
                <a:hlinkClick r:id="rId3"/>
              </a:rPr>
              <a:t>swiatowy-dzien-zyczliwosci-i-pozdrowien.html</a:t>
            </a: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https://dziecisawazne.pl/zyczliwosc-to-cos-wiecej-niz-bycie-milym-to-wewnetrzna-postawa-filozofia-zycia/</a:t>
            </a: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https://zdrowie-zycie.pl/badz-zyczliwy-swieta/</a:t>
            </a:r>
            <a:endParaRPr lang="pl-PL" sz="2000" dirty="0" smtClean="0"/>
          </a:p>
          <a:p>
            <a:r>
              <a:rPr lang="pl-PL" sz="2000" dirty="0" smtClean="0">
                <a:hlinkClick r:id="rId6"/>
              </a:rPr>
              <a:t>https://rosnijwsile.pl/sila-zyczliwosci-100-i-wiecej-sposobow-jak-zmienic-siebie-i-swiat-na-lepsze-zyczliwosc/</a:t>
            </a:r>
            <a:endParaRPr lang="pl-PL" sz="2000" dirty="0" smtClean="0"/>
          </a:p>
          <a:p>
            <a:r>
              <a:rPr lang="pl-PL" sz="2000" dirty="0"/>
              <a:t>https://www.dreamstime.com/illustration/hello-board.html</a:t>
            </a:r>
            <a:endParaRPr lang="pl-PL" sz="2000" dirty="0" smtClean="0"/>
          </a:p>
          <a:p>
            <a:r>
              <a:rPr lang="pl-PL" sz="2000" dirty="0" smtClean="0"/>
              <a:t>https://psplewinbrzeski.wordpress.com/2018/11/10/swiatowy-dzien-zyczliwosci-i-pozdrowien/</a:t>
            </a:r>
          </a:p>
          <a:p>
            <a:r>
              <a:rPr lang="pl-PL" dirty="0">
                <a:hlinkClick r:id="rId7"/>
              </a:rPr>
              <a:t>https</a:t>
            </a:r>
            <a:r>
              <a:rPr lang="pl-PL">
                <a:hlinkClick r:id="rId7"/>
              </a:rPr>
              <a:t>://</a:t>
            </a:r>
            <a:r>
              <a:rPr lang="pl-PL" smtClean="0">
                <a:hlinkClick r:id="rId7"/>
              </a:rPr>
              <a:t>www.youtube.com/watch?fbclid=IwAR3862yp9RGX2Evp0sj0C8QPdsFYEqOBr0cQr6mpzu0K5wEyQzq_YkiqKXY&amp;feature=emb_rel_end&amp;list=PL38eg_9ofa1LHwMpaW6foHLtUFtFEX_MY&amp;v=WN18kGdPHzk&amp;app=desktop</a:t>
            </a:r>
            <a:endParaRPr lang="pl-PL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N18kGdPHz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9588" y="620688"/>
            <a:ext cx="755283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 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„</a:t>
            </a:r>
            <a:r>
              <a:rPr lang="pl-PL" sz="3600" b="1" dirty="0" smtClean="0"/>
              <a:t>Dobre </a:t>
            </a:r>
            <a:r>
              <a:rPr lang="pl-PL" sz="3600" b="1" dirty="0"/>
              <a:t>słowa nie kosztują dużo</a:t>
            </a:r>
            <a:r>
              <a:rPr lang="pl-PL" sz="3600" b="1" dirty="0" smtClean="0"/>
              <a:t>,</a:t>
            </a:r>
            <a:br>
              <a:rPr lang="pl-PL" sz="3600" b="1" dirty="0" smtClean="0"/>
            </a:br>
            <a:r>
              <a:rPr lang="pl-PL" sz="3600" b="1" dirty="0" smtClean="0"/>
              <a:t> </a:t>
            </a:r>
            <a:r>
              <a:rPr lang="pl-PL" sz="3600" b="1" dirty="0"/>
              <a:t>choć czynią wiele </a:t>
            </a:r>
            <a:r>
              <a:rPr lang="pl-PL" sz="3600" b="1" dirty="0" smtClean="0"/>
              <a:t>dobrego”. </a:t>
            </a:r>
            <a:r>
              <a:rPr lang="pl-PL" b="1" dirty="0"/>
              <a:t> </a:t>
            </a:r>
            <a:r>
              <a:rPr lang="pl-PL" i="1" dirty="0" smtClean="0"/>
              <a:t> </a:t>
            </a:r>
            <a:br>
              <a:rPr lang="pl-PL" i="1" dirty="0" smtClean="0"/>
            </a:br>
            <a:r>
              <a:rPr lang="pl-PL" sz="2700" i="1" dirty="0" smtClean="0"/>
              <a:t>Blaise </a:t>
            </a:r>
            <a:r>
              <a:rPr lang="pl-PL" sz="2700" i="1" dirty="0"/>
              <a:t>Pascal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Na dworze szaro i ponuro, nie widzimy się      z kolegami, nauczycielami, znajomymi, odizolowani spędzamy dużo czasu w internetowym świecie,              a niezależnie od tego wszyscy są dla siebie mili, dzielą się swoją wiedzą, współpracują, rozmawiają, pomagają sobie, uśmiechają się do siebie i ślą miłe słowa i gesty. </a:t>
            </a:r>
            <a:r>
              <a:rPr lang="pl-PL" dirty="0" smtClean="0">
                <a:solidFill>
                  <a:srgbClr val="FF0000"/>
                </a:solidFill>
              </a:rPr>
              <a:t>Czyż nie robi się milej na sercu?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013176"/>
            <a:ext cx="1064029" cy="114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Światowy Dzień Życzliwości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</a:t>
            </a:r>
          </a:p>
          <a:p>
            <a:pPr algn="just">
              <a:buNone/>
            </a:pPr>
            <a:r>
              <a:rPr lang="pl-PL" dirty="0"/>
              <a:t> </a:t>
            </a:r>
            <a:r>
              <a:rPr lang="pl-PL" dirty="0" smtClean="0"/>
              <a:t>         Pomysł </a:t>
            </a:r>
            <a:r>
              <a:rPr lang="pl-PL" dirty="0"/>
              <a:t>Światowego Dnia Życzliwości </a:t>
            </a:r>
            <a:r>
              <a:rPr lang="pl-PL" dirty="0" smtClean="0"/>
              <a:t>                               i </a:t>
            </a:r>
            <a:r>
              <a:rPr lang="pl-PL" dirty="0"/>
              <a:t>Pozdrowień narodził się już w 1973 roku pod nazwą World Hello Day w Stanach Zjednoczonych </a:t>
            </a:r>
            <a:r>
              <a:rPr lang="pl-PL" dirty="0" smtClean="0"/>
              <a:t>                          i </a:t>
            </a:r>
            <a:r>
              <a:rPr lang="pl-PL" dirty="0"/>
              <a:t>symbolizuje cel tego dnia, czyli mówienie „Hello” do przynajmniej dziesięciu osób dziennie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884657"/>
            <a:ext cx="275272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Życzliwość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2420888"/>
            <a:ext cx="6715968" cy="32403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         Prawdziwej </a:t>
            </a:r>
            <a:r>
              <a:rPr lang="pl-PL" sz="2200" dirty="0"/>
              <a:t>życzliwości nie można kupić, </a:t>
            </a:r>
            <a:r>
              <a:rPr lang="pl-PL" sz="2200" dirty="0" smtClean="0"/>
              <a:t>jednak można </a:t>
            </a:r>
            <a:r>
              <a:rPr lang="pl-PL" sz="2200" dirty="0"/>
              <a:t>jej doświadczyć. Życzliwości nie </a:t>
            </a:r>
            <a:r>
              <a:rPr lang="pl-PL" sz="2200" dirty="0" smtClean="0"/>
              <a:t>trzeba się specjalnie </a:t>
            </a:r>
            <a:r>
              <a:rPr lang="pl-PL" sz="2200" dirty="0"/>
              <a:t>uczyć, wystarczy ją okazywać. Każdego dnia w domu, </a:t>
            </a:r>
            <a:r>
              <a:rPr lang="pl-PL" sz="2200" dirty="0" smtClean="0"/>
              <a:t>w szkole, w </a:t>
            </a:r>
            <a:r>
              <a:rPr lang="pl-PL" sz="2200" dirty="0"/>
              <a:t>sklepie, na ulicy</a:t>
            </a:r>
            <a:r>
              <a:rPr lang="pl-PL" sz="2200" dirty="0" smtClean="0"/>
              <a:t>…</a:t>
            </a:r>
          </a:p>
          <a:p>
            <a:pPr algn="just">
              <a:buNone/>
            </a:pPr>
            <a:r>
              <a:rPr lang="pl-PL" sz="2200" dirty="0"/>
              <a:t> </a:t>
            </a:r>
            <a:r>
              <a:rPr lang="pl-PL" sz="2200" dirty="0" smtClean="0"/>
              <a:t>  </a:t>
            </a:r>
            <a:r>
              <a:rPr lang="pl-PL" sz="2200" dirty="0"/>
              <a:t> </a:t>
            </a:r>
            <a:r>
              <a:rPr lang="pl-PL" sz="2200" dirty="0" smtClean="0"/>
              <a:t>          Uśmiech</a:t>
            </a:r>
            <a:r>
              <a:rPr lang="pl-PL" sz="2200" dirty="0"/>
              <a:t>, </a:t>
            </a:r>
            <a:r>
              <a:rPr lang="pl-PL" sz="2200" dirty="0" smtClean="0"/>
              <a:t>dobre słowo, pomoc przy drobnych rzeczach, filiżanka </a:t>
            </a:r>
            <a:r>
              <a:rPr lang="pl-PL" sz="2200" dirty="0"/>
              <a:t>ciepłej herbaty, otwarcie </a:t>
            </a:r>
            <a:r>
              <a:rPr lang="pl-PL" sz="2200" dirty="0" smtClean="0"/>
              <a:t>komuś </a:t>
            </a:r>
            <a:r>
              <a:rPr lang="pl-PL" sz="2200" dirty="0"/>
              <a:t>drzwi do sklepu to mało, a zarazem tak wiele</a:t>
            </a:r>
            <a:r>
              <a:rPr lang="pl-PL" sz="2200" dirty="0" smtClean="0"/>
              <a:t>.</a:t>
            </a:r>
          </a:p>
          <a:p>
            <a:pPr algn="just">
              <a:buNone/>
            </a:pPr>
            <a:r>
              <a:rPr lang="pl-PL" sz="2200" dirty="0" smtClean="0"/>
              <a:t>             </a:t>
            </a:r>
            <a:r>
              <a:rPr lang="pl-PL" sz="2200" i="1" dirty="0"/>
              <a:t>Dlaczego warto pielęgnować życzliwość? Jaka jest jej niesamowita siła?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31155" y="1036388"/>
            <a:ext cx="2160240" cy="128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Życzliwość nic nie kosztuje.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Kiedy jesteś życzliwy, miły, uprzejmy, okazujesz swoją dobroć innym sam zyskujesz bardzo wiele. Rozbudzanie u siebie życzliwości wobec innych ma </a:t>
            </a:r>
            <a:r>
              <a:rPr lang="pl-PL" i="1" dirty="0" smtClean="0"/>
              <a:t>moc uszczęśliwiania </a:t>
            </a:r>
            <a:r>
              <a:rPr lang="pl-PL" dirty="0" smtClean="0"/>
              <a:t>- nie tylko obdarowanego życzliwością, ale przede wszystkim tego, który ją okazuje. </a:t>
            </a:r>
            <a:r>
              <a:rPr lang="pl-PL" b="1" dirty="0" smtClean="0"/>
              <a:t>To piękne uczucie! </a:t>
            </a:r>
            <a:r>
              <a:rPr lang="pl-PL" dirty="0" smtClean="0"/>
              <a:t>Zacznij od dziś, naprawdę warto. Przekonasz się, że życzliwość, daje efekt domina. Zaczyna się od jednego „klocka” (gestu, uśmiechu), a za nim idą następne.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373216"/>
            <a:ext cx="1743844" cy="73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653136"/>
            <a:ext cx="1952625" cy="145732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Życzliwość, to styl życia…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         Drobne </a:t>
            </a:r>
            <a:r>
              <a:rPr lang="pl-PL" dirty="0"/>
              <a:t>działania i gesty mają wielką siłę. Życzliwość to styl życia, a nie jednorazowe działanie. W codziennym </a:t>
            </a:r>
            <a:r>
              <a:rPr lang="pl-PL" dirty="0" smtClean="0"/>
              <a:t>życiu, </a:t>
            </a:r>
            <a:r>
              <a:rPr lang="pl-PL" dirty="0"/>
              <a:t>ciągle </a:t>
            </a:r>
            <a:r>
              <a:rPr lang="pl-PL" dirty="0" smtClean="0"/>
              <a:t>zabiegani, zapominamy  </a:t>
            </a:r>
            <a:r>
              <a:rPr lang="pl-PL" dirty="0"/>
              <a:t>o życzliwości, a przecież każdy </a:t>
            </a:r>
            <a:r>
              <a:rPr lang="pl-PL" dirty="0" smtClean="0"/>
              <a:t>jej akt, w </a:t>
            </a:r>
            <a:r>
              <a:rPr lang="pl-PL" dirty="0"/>
              <a:t>jakiś </a:t>
            </a:r>
            <a:r>
              <a:rPr lang="pl-PL" dirty="0" smtClean="0"/>
              <a:t>sposób </a:t>
            </a:r>
            <a:r>
              <a:rPr lang="pl-PL" dirty="0"/>
              <a:t>do nas wraca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                Życzliwość </a:t>
            </a:r>
            <a:r>
              <a:rPr lang="pl-PL" dirty="0"/>
              <a:t>może nam kojarzyć się głównie  </a:t>
            </a:r>
            <a:r>
              <a:rPr lang="pl-PL" dirty="0" smtClean="0"/>
              <a:t>z </a:t>
            </a:r>
            <a:r>
              <a:rPr lang="pl-PL" dirty="0"/>
              <a:t>niesieniem pomocy innym, a przecież trzeba być też życzliwym dla samego siebie.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928670"/>
            <a:ext cx="1363786" cy="11544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Ty możesz zrobić </a:t>
            </a:r>
            <a:br>
              <a:rPr lang="pl-PL" dirty="0" smtClean="0"/>
            </a:br>
            <a:r>
              <a:rPr lang="pl-PL" dirty="0" smtClean="0"/>
              <a:t>dla siebie i innych?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2357430"/>
            <a:ext cx="6798736" cy="3444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1.  Określ </a:t>
            </a:r>
            <a:r>
              <a:rPr lang="pl-PL" dirty="0"/>
              <a:t>i wypisz listę swoich </a:t>
            </a:r>
            <a:r>
              <a:rPr lang="pl-PL" dirty="0" smtClean="0"/>
              <a:t>celów</a:t>
            </a:r>
            <a:r>
              <a:rPr lang="pl-PL" dirty="0"/>
              <a:t> na dzień, tydzień i rok. Możesz osiągnąć więcej niż Ci się wydaje. Jest w Tobie siła i ogromny </a:t>
            </a:r>
            <a:r>
              <a:rPr lang="pl-PL" dirty="0" smtClean="0"/>
              <a:t>potencjał.</a:t>
            </a:r>
            <a:endParaRPr lang="pl-PL" dirty="0"/>
          </a:p>
          <a:p>
            <a:pPr>
              <a:buNone/>
            </a:pPr>
            <a:r>
              <a:rPr lang="pl-PL" dirty="0" smtClean="0"/>
              <a:t>2.  </a:t>
            </a:r>
            <a:r>
              <a:rPr lang="pl-PL" dirty="0"/>
              <a:t>Przytrzymaj komuś drzwi lub windę. To proste, a może komuś pomóc i poprawić mu nastrój.</a:t>
            </a:r>
          </a:p>
          <a:p>
            <a:pPr>
              <a:buNone/>
            </a:pPr>
            <a:r>
              <a:rPr lang="pl-PL" dirty="0" smtClean="0"/>
              <a:t>3.  </a:t>
            </a:r>
            <a:r>
              <a:rPr lang="pl-PL" dirty="0"/>
              <a:t>Odwiedź kogoś, kto </a:t>
            </a:r>
            <a:r>
              <a:rPr lang="pl-PL" dirty="0" smtClean="0"/>
              <a:t>ma problemy w </a:t>
            </a:r>
            <a:r>
              <a:rPr lang="pl-PL" dirty="0"/>
              <a:t>życiu albo zaoferuj mu pomoc.</a:t>
            </a:r>
          </a:p>
          <a:p>
            <a:pPr>
              <a:buNone/>
            </a:pPr>
            <a:r>
              <a:rPr lang="pl-PL" dirty="0" smtClean="0"/>
              <a:t>4.  Posprzątaj</a:t>
            </a:r>
            <a:r>
              <a:rPr lang="pl-PL" dirty="0"/>
              <a:t>. Przeznacz trochę czasu na uporządkowanie przestrzeni wokół siebie.</a:t>
            </a:r>
          </a:p>
          <a:p>
            <a:pPr>
              <a:buNone/>
            </a:pPr>
            <a:r>
              <a:rPr lang="pl-PL" dirty="0" smtClean="0"/>
              <a:t>5. </a:t>
            </a:r>
            <a:r>
              <a:rPr lang="pl-PL" dirty="0"/>
              <a:t>Pij więcej wody. Odpowiednie nawodnienie organizmu jest bardzo ważne.</a:t>
            </a:r>
          </a:p>
          <a:p>
            <a:pPr>
              <a:buNone/>
            </a:pPr>
            <a:r>
              <a:rPr lang="pl-PL" dirty="0" smtClean="0"/>
              <a:t>6. </a:t>
            </a:r>
            <a:r>
              <a:rPr lang="pl-PL" dirty="0"/>
              <a:t>Jedz zdrowo. Świadomie </a:t>
            </a:r>
            <a:r>
              <a:rPr lang="pl-PL" dirty="0" smtClean="0"/>
              <a:t>wybieraj, </a:t>
            </a:r>
            <a:r>
              <a:rPr lang="pl-PL" dirty="0"/>
              <a:t>to co jesz. Unikaj przetworzonych produktów. Nie przejadaj się.</a:t>
            </a:r>
          </a:p>
          <a:p>
            <a:pPr>
              <a:buNone/>
            </a:pPr>
            <a:r>
              <a:rPr lang="pl-PL" dirty="0" smtClean="0"/>
              <a:t>7.  </a:t>
            </a:r>
            <a:r>
              <a:rPr lang="pl-PL" dirty="0"/>
              <a:t>Więcej się ruszaj. Nasze ciało potrzebuje ruchu. Siedzący tryb życia jest niezdrowy.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322" y="69269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Ty możesz zrobić </a:t>
            </a:r>
            <a:br>
              <a:rPr lang="pl-PL" dirty="0" smtClean="0"/>
            </a:br>
            <a:r>
              <a:rPr lang="pl-PL" dirty="0" smtClean="0"/>
              <a:t>dla siebie i innych?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3322" y="2500306"/>
            <a:ext cx="6995536" cy="36649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500" dirty="0" smtClean="0"/>
              <a:t>8. Uśmiechaj </a:t>
            </a:r>
            <a:r>
              <a:rPr lang="pl-PL" sz="1500" dirty="0"/>
              <a:t>się. </a:t>
            </a:r>
            <a:r>
              <a:rPr lang="pl-PL" sz="1500" dirty="0" smtClean="0"/>
              <a:t>Uśmiech</a:t>
            </a:r>
            <a:r>
              <a:rPr lang="pl-PL" sz="1500" dirty="0"/>
              <a:t> to uniwersalny język, który rozumieją wszyscy na </a:t>
            </a:r>
            <a:r>
              <a:rPr lang="pl-PL" sz="1500" dirty="0" smtClean="0"/>
              <a:t>świecie.</a:t>
            </a:r>
          </a:p>
          <a:p>
            <a:pPr>
              <a:buNone/>
            </a:pPr>
            <a:r>
              <a:rPr lang="pl-PL" sz="1500" dirty="0" smtClean="0"/>
              <a:t>9. Zostań </a:t>
            </a:r>
            <a:r>
              <a:rPr lang="pl-PL" sz="1500" dirty="0"/>
              <a:t>czyimś mentorem. Podziel się z kimś swoją wiedza i doświadczeniem.</a:t>
            </a:r>
          </a:p>
          <a:p>
            <a:pPr>
              <a:buNone/>
            </a:pPr>
            <a:r>
              <a:rPr lang="pl-PL" sz="1500" dirty="0" smtClean="0"/>
              <a:t>10. </a:t>
            </a:r>
            <a:r>
              <a:rPr lang="pl-PL" sz="1500" dirty="0"/>
              <a:t>Wyrażaj </a:t>
            </a:r>
            <a:r>
              <a:rPr lang="pl-PL" sz="1500" dirty="0" smtClean="0"/>
              <a:t>wdzięczność. </a:t>
            </a:r>
            <a:r>
              <a:rPr lang="pl-PL" sz="1500" dirty="0"/>
              <a:t>Sporządź listę wdzięczności. Wypisz za co jesteś wdzięczny i co dobrego już jest w Twoim życiu</a:t>
            </a:r>
            <a:r>
              <a:rPr lang="pl-PL" sz="1500" dirty="0" smtClean="0"/>
              <a:t>.</a:t>
            </a:r>
          </a:p>
          <a:p>
            <a:pPr>
              <a:buNone/>
            </a:pPr>
            <a:r>
              <a:rPr lang="pl-PL" sz="1500" dirty="0" smtClean="0"/>
              <a:t>11. </a:t>
            </a:r>
            <a:r>
              <a:rPr lang="pl-PL" sz="1500" dirty="0"/>
              <a:t>Odwiedź najbliższe schronisko dla zwierząt i pomóż bezpańskim zwierzętom. Możesz np. zorganizować zbiórkę jedzenia dla zwierząt, czy innych potrzebnych rzeczy do opieki nad nimi</a:t>
            </a:r>
            <a:r>
              <a:rPr lang="pl-PL" sz="1500" dirty="0" smtClean="0"/>
              <a:t>.</a:t>
            </a:r>
          </a:p>
          <a:p>
            <a:pPr>
              <a:buNone/>
            </a:pPr>
            <a:r>
              <a:rPr lang="pl-PL" sz="1500" dirty="0" smtClean="0"/>
              <a:t>12. </a:t>
            </a:r>
            <a:r>
              <a:rPr lang="pl-PL" sz="1500" dirty="0"/>
              <a:t>Stwórz listę marzeń i </a:t>
            </a:r>
            <a:r>
              <a:rPr lang="pl-PL" sz="1500" dirty="0" smtClean="0"/>
              <a:t>rzeczy, </a:t>
            </a:r>
            <a:r>
              <a:rPr lang="pl-PL" sz="1500" dirty="0"/>
              <a:t>które chciałbyś zrobić w życiu i zacznij je </a:t>
            </a:r>
            <a:r>
              <a:rPr lang="pl-PL" sz="1500" dirty="0" smtClean="0"/>
              <a:t>realizować.</a:t>
            </a:r>
            <a:endParaRPr lang="pl-PL" sz="1500" dirty="0"/>
          </a:p>
          <a:p>
            <a:pPr>
              <a:buNone/>
            </a:pPr>
            <a:r>
              <a:rPr lang="pl-PL" sz="1500" dirty="0" smtClean="0"/>
              <a:t>13.  </a:t>
            </a:r>
            <a:r>
              <a:rPr lang="pl-PL" sz="1500" dirty="0"/>
              <a:t>Mniej mów, więcej słuchaj. Staraj się </a:t>
            </a:r>
            <a:r>
              <a:rPr lang="pl-PL" sz="1500" dirty="0" smtClean="0"/>
              <a:t>aktywnie słuchać</a:t>
            </a:r>
            <a:r>
              <a:rPr lang="pl-PL" sz="1500" dirty="0"/>
              <a:t> ludzi. Czasem zamiast mówić, lepiej posłuchać.</a:t>
            </a:r>
          </a:p>
          <a:p>
            <a:pPr>
              <a:buNone/>
            </a:pPr>
            <a:r>
              <a:rPr lang="pl-PL" sz="1500" dirty="0" smtClean="0"/>
              <a:t>14. </a:t>
            </a:r>
            <a:r>
              <a:rPr lang="pl-PL" sz="1500" dirty="0"/>
              <a:t>Gdy z kimś rozmawiasz patrz rozmówcy w oczy. Skup na nim pełną uwagę.</a:t>
            </a:r>
          </a:p>
          <a:p>
            <a:pPr>
              <a:buNone/>
            </a:pPr>
            <a:r>
              <a:rPr lang="pl-PL" sz="1500" dirty="0" smtClean="0"/>
              <a:t>15. </a:t>
            </a:r>
            <a:r>
              <a:rPr lang="pl-PL" sz="1500" dirty="0"/>
              <a:t>Przytul kogoś bliskiego. Odrobina uczucia każdemu dobrze </a:t>
            </a:r>
            <a:r>
              <a:rPr lang="pl-PL" sz="1500" dirty="0" smtClean="0"/>
              <a:t>zrobi.</a:t>
            </a:r>
            <a:endParaRPr lang="pl-PL" sz="1500" dirty="0"/>
          </a:p>
          <a:p>
            <a:pPr>
              <a:buNone/>
            </a:pPr>
            <a:r>
              <a:rPr lang="pl-PL" sz="1500" dirty="0" smtClean="0"/>
              <a:t>……...</a:t>
            </a:r>
            <a:endParaRPr lang="pl-PL" sz="15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857232"/>
            <a:ext cx="135031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813</TotalTime>
  <Words>463</Words>
  <Application>Microsoft Office PowerPoint</Application>
  <PresentationFormat>Pokaz na ekranie (4:3)</PresentationFormat>
  <Paragraphs>54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Organiczny</vt:lpstr>
      <vt:lpstr>21 listopada</vt:lpstr>
      <vt:lpstr>Prezentacja programu PowerPoint</vt:lpstr>
      <vt:lpstr>  „Dobre słowa nie kosztują dużo,  choć czynią wiele dobrego”.    Blaise Pascal </vt:lpstr>
      <vt:lpstr>Światowy Dzień Życzliwości</vt:lpstr>
      <vt:lpstr>Życzliwość</vt:lpstr>
      <vt:lpstr>Życzliwość nic nie kosztuje.</vt:lpstr>
      <vt:lpstr>Życzliwość, to styl życia… </vt:lpstr>
      <vt:lpstr>Co Ty możesz zrobić  dla siebie i innych?</vt:lpstr>
      <vt:lpstr>Co Ty możesz zrobić  dla siebie i innych?</vt:lpstr>
      <vt:lpstr>Moc jest w TOBIE!</vt:lpstr>
      <vt:lpstr>Twoje propozycje</vt:lpstr>
      <vt:lpstr>Prezentacja programu PowerPoint</vt:lpstr>
      <vt:lpstr>Teksty źródłowe: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listopada</dc:title>
  <dc:creator>Doris</dc:creator>
  <cp:lastModifiedBy>DELL</cp:lastModifiedBy>
  <cp:revision>32</cp:revision>
  <dcterms:created xsi:type="dcterms:W3CDTF">2020-11-13T08:35:27Z</dcterms:created>
  <dcterms:modified xsi:type="dcterms:W3CDTF">2020-11-23T08:46:29Z</dcterms:modified>
</cp:coreProperties>
</file>