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15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2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57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60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6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6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11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95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4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2A65-2DFD-42BA-A954-37FFBCAECBA3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2926-8ADE-44D1-8888-BC47F451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40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40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65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143000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6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56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75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314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509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265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78271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143000"/>
            <a:ext cx="8229600" cy="1143000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7360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Pokaz na ekranie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</dc:creator>
  <cp:lastModifiedBy>Sylwia</cp:lastModifiedBy>
  <cp:revision>2</cp:revision>
  <dcterms:created xsi:type="dcterms:W3CDTF">2020-05-13T15:15:45Z</dcterms:created>
  <dcterms:modified xsi:type="dcterms:W3CDTF">2020-05-13T15:27:29Z</dcterms:modified>
</cp:coreProperties>
</file>